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воспитания как условие становления личности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Социоигровая технология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Плотникова Евгения Валерьевна, учитель начальных классов МБОУ СОШ № 2 им. Ю.А. Гагарина г. Дивногорска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204921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76800" y="863600"/>
            <a:ext cx="7315200" cy="512127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ребенком знаний, накопленных прошлым жизненным опытом и отказ учителя от подавления такого использования.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7BCEC1-A28E-49F2-A595-A50ED0C5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71"/>
            <a:ext cx="3526971" cy="6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0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для начальной школы определяет в качестве требований к результатам освоения образовательной программы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универсальными учебными коммуникативными действиями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что если в образовательном процессе в младшей школе мало внимания уделяется развитию коммуникации, то и в учебных ситуациях у учеников будет наблюдаться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умений общения.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 descr="https://sun9-39.userapi.com/impf/aurdAIkUk68f6RYrwm8JnWdBiQjc64Fn3R-vqQ/RBoB-h0DjAY.jpg?size=1620x2160&amp;quality=95&amp;sign=eaac9992f3f9883bbddc414289d41069&amp;type=album">
            <a:extLst>
              <a:ext uri="{FF2B5EF4-FFF2-40B4-BE49-F238E27FC236}">
                <a16:creationId xmlns:a16="http://schemas.microsoft.com/office/drawing/2014/main" id="{8CBA0796-9AB0-4166-8614-5BC9554E2B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544"/>
            <a:ext cx="3597095" cy="5693228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7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600BF-54B9-4145-8861-12A4526F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0EA42-1FB0-4763-A5C5-AD1CA3EB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которые лежат в основе данной технологии, в высокой мере актуальны для современного воспитания и обучения школьников. Сегодня просто необходимо наличие у педагога </a:t>
            </a:r>
            <a:r>
              <a:rPr lang="ru-RU" sz="32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взгляда на ребёнка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субъект (а не объект) воспитания, как на </a:t>
            </a:r>
            <a:r>
              <a:rPr lang="ru-RU" sz="32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партнёра по совместной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0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A4550-DEC8-438B-B490-DD669ACD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736C9-4302-4B1D-BB72-EF2966070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333333"/>
              </a:solidFill>
              <a:effectLst/>
              <a:latin typeface="commissioner"/>
            </a:endParaRP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 школьников развивается речевое взаимодействие, активизируется словарь, совершенствуется диалогическая и монологическая речь.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меет отстаивать свою позицию, разумно и доброжелательно возражать взрослым.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Умеют слушать и слышать друг друга, договариваться, приходить к согласию.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Сформировано позитивное отношение к окружающему миру, другим людям, самому себе, к сверстникам.</a:t>
            </a:r>
          </a:p>
          <a:p>
            <a:pPr marL="0" indent="0" algn="l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 чувства страха за ошибку.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82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41008-E948-4769-A9A4-92DA7E8A1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372024" cy="4601183"/>
          </a:xfrm>
        </p:spPr>
        <p:txBody>
          <a:bodyPr>
            <a:normAutofit/>
          </a:bodyPr>
          <a:lstStyle/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Михайлович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Букатов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D5024-6E18-494D-AEAA-E3498779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авторов социо-игровой технологии Вячеслав Михайлович </a:t>
            </a:r>
            <a:r>
              <a:rPr lang="ru-RU" sz="3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Букатов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говорит: «У социо-игровой педагогики хитрый стиль. Главное в нём – </a:t>
            </a:r>
            <a:r>
              <a:rPr lang="ru-RU" sz="36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 собственной интуиции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Социо-игровой стиль заключается в том, чтобы сделать режиссуру </a:t>
            </a:r>
            <a:r>
              <a:rPr lang="ru-RU" sz="3600" b="0" i="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так, чтобы сердце радовалось </a:t>
            </a:r>
            <a: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 себя, и у всех участников.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0904EC-AC52-4AA7-B87B-2D5CA66E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0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6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56721" y="5290457"/>
            <a:ext cx="72008" cy="5068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376" y="864108"/>
            <a:ext cx="6962092" cy="324172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современной школой стоит задача всестороннего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каждого ребенка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учебно-воспитательном процессе.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условий реализации этой задачи является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умений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залог продуктивного взаимодействия личности и общества.</a:t>
            </a:r>
          </a:p>
        </p:txBody>
      </p:sp>
      <p:pic>
        <p:nvPicPr>
          <p:cNvPr id="1026" name="Picture 2" descr="https://sun9-37.userapi.com/impg/oZOHSAM0-X5gTfKtnTEBvnJE1k_J0ri19Y6EVw/QJMyV83VLYA.jpg?size=1600x1200&amp;quality=95&amp;sign=06bfe28a5f9f8a562bccd7083815931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942" y="268941"/>
            <a:ext cx="5038060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1.userapi.com/impg/swtmwMVDrJUirAIzluoISwjtsQP7r7zwu9I5zg/YwEvfE_Hf5o.jpg?size=1600x1200&amp;quality=95&amp;sign=d57d18a320de7e5b2e1fcf6068050ae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5" y="3953434"/>
            <a:ext cx="4876799" cy="32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6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0693" y="4767634"/>
            <a:ext cx="290329" cy="1421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25780" marR="36195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сильно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дополнительный блок сделает его еще дольше, а это психологическая перегрузка информацией для младшего школьника.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Хорошим решением задачи развития коммуникативных умений, на наш взгляд, является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учебном процессе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 социоигровой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https://sun9-18.userapi.com/impg/qw4H9DuN8Dx8IFD7iP1gwgXk_qqlJepRLMdrbw/z8sKNFrWC_s.jpg?size=1003x1599&amp;quality=95&amp;sign=df00a1fa2bfdc7132a975c186c13fe1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8" y="1111624"/>
            <a:ext cx="2954339" cy="47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21389" y="4269191"/>
            <a:ext cx="314495" cy="1482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Социоигровая технология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работа, направленная на развитие младшего школьника в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игровом общении со сверстниками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ней педагог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учит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общаться, а создает ситуацию, когда через наблюдение, взаимодоговоренности, самоконтроль, дети получают необходимые алгоритмы решения коммуникативных задач.</a:t>
            </a:r>
          </a:p>
        </p:txBody>
      </p:sp>
      <p:pic>
        <p:nvPicPr>
          <p:cNvPr id="3074" name="Picture 2" descr="https://sun9-80.userapi.com/impg/ztqrPBH8kgZqFqZimf_AF0MmISgzENhRXItrvg/tEU800wzQU4.jpg?size=1600x1200&amp;quality=95&amp;sign=39c04b409d3bf49afde333e87b58b91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271" y="1640542"/>
            <a:ext cx="4607859" cy="43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4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2019" y="5367937"/>
            <a:ext cx="440855" cy="216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умений свободно обсуждать различные вопросы;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процесса собственного общения;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друг другу в затруднительных ситуациях;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принимать помощь; </a:t>
            </a:r>
          </a:p>
        </p:txBody>
      </p:sp>
      <p:pic>
        <p:nvPicPr>
          <p:cNvPr id="4098" name="Picture 2" descr="https://sun9-56.userapi.com/impg/Axa0SklMNVbbbX6BJfAeyocHAtkCjCJ6R6ciCw/ZpIXCtT2fV0.jpg?size=902x1599&amp;quality=95&amp;sign=9b95f79a69bc2f573991b8f4bc8cb36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164" y="163286"/>
            <a:ext cx="4127639" cy="71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5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 с зонтиками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показал, что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настрой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важная составляющая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такой формы работы. Он дает возможность ученикам почувствовать важность совместной деятельности, способствует активизации их диалогической и монологической речи.</a:t>
            </a:r>
          </a:p>
        </p:txBody>
      </p:sp>
      <p:pic>
        <p:nvPicPr>
          <p:cNvPr id="5122" name="Picture 2" descr="https://sun9-43.userapi.com/impg/1oYRHT8kZqlXusxyHTQJQPYAOwwRN2ibuh1PIg/2QuPse8nBEo.jpg?size=902x1599&amp;quality=95&amp;sign=04ee3860d15d90afe0ef0d31393b694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7" y="566057"/>
            <a:ext cx="3204604" cy="55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0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60466" y="6323053"/>
            <a:ext cx="761276" cy="23561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482" y="864108"/>
            <a:ext cx="10036986" cy="2730739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все участники образовательной среды. И как основной элемент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информации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положительные эмоции, создающие атмосферу успешности и психологической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https://sun9-76.userapi.com/impg/v7DefLusoP3NsnMdspNfeIEMkkvEMl6p9CK-ZA/lzxsI1yPG-o.jpg?size=1600x1066&amp;quality=95&amp;sign=45a38af7c4e509418b01990120d96a8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41" y="3227295"/>
            <a:ext cx="6934596" cy="37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7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85186" y="6260394"/>
            <a:ext cx="758048" cy="24069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235" y="394448"/>
            <a:ext cx="9974233" cy="2994212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 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взрослого и ребенка: учитель должен быть увлечен, готов со всеми смеяться, огорчаться, волноваться, ошибаться, «вылетать» из игры, исправляться;</a:t>
            </a:r>
          </a:p>
          <a:p>
            <a:endParaRPr lang="ru-RU" sz="3200" dirty="0"/>
          </a:p>
        </p:txBody>
      </p:sp>
      <p:pic>
        <p:nvPicPr>
          <p:cNvPr id="7170" name="Picture 2" descr="https://sun9-61.userapi.com/impg/0HtBh0UduK1wmEirpRG2E4pJunqdjINOyJVfJQ/g6TTFOuKAkI.jpg?size=1280x960&amp;quality=95&amp;sign=8d15dc6abc01118254577dfc76e29d7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8" y="2438400"/>
            <a:ext cx="6836776" cy="47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5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8"/>
            <a:ext cx="3344091" cy="4467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</a:t>
            </a:r>
          </a:p>
          <a:p>
            <a:pPr marL="0" lv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полифонии: в обучении и воспитании гнаться нужно за как можно большим число «зайцев»; нет ничего неважного; не ограничивать деятельность детей;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2103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121</TotalTime>
  <Words>532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commissioner</vt:lpstr>
      <vt:lpstr>Corbel</vt:lpstr>
      <vt:lpstr>Times New Roman</vt:lpstr>
      <vt:lpstr>Wingdings</vt:lpstr>
      <vt:lpstr>Wingdings 2</vt:lpstr>
      <vt:lpstr>Рамка</vt:lpstr>
      <vt:lpstr>Единая система воспитания как условие становления личности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зонтиками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</vt:lpstr>
      <vt:lpstr>Результаты реализации</vt:lpstr>
      <vt:lpstr>Вячеслав Михайлович Букатов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система воспитания как условие становления личности</dc:title>
  <dc:creator>ЛЕВ</dc:creator>
  <cp:lastModifiedBy>Плотникова</cp:lastModifiedBy>
  <cp:revision>11</cp:revision>
  <dcterms:created xsi:type="dcterms:W3CDTF">2024-03-24T16:40:36Z</dcterms:created>
  <dcterms:modified xsi:type="dcterms:W3CDTF">2024-03-28T07:44:20Z</dcterms:modified>
</cp:coreProperties>
</file>