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504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71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2768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585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400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703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213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18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20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55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19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82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99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058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98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7ABA3-FB78-40FC-A94F-9EA9E96E821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06F08E-DD30-401E-B730-DBDC9697F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83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97527"/>
            <a:ext cx="9144000" cy="505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2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91" y="365125"/>
            <a:ext cx="10647218" cy="6146511"/>
          </a:xfrm>
        </p:spPr>
      </p:pic>
    </p:spTree>
    <p:extLst>
      <p:ext uri="{BB962C8B-B14F-4D97-AF65-F5344CB8AC3E}">
        <p14:creationId xmlns:p14="http://schemas.microsoft.com/office/powerpoint/2010/main" val="37962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10" y="365125"/>
            <a:ext cx="8950036" cy="5811838"/>
          </a:xfrm>
        </p:spPr>
      </p:pic>
    </p:spTree>
    <p:extLst>
      <p:ext uri="{BB962C8B-B14F-4D97-AF65-F5344CB8AC3E}">
        <p14:creationId xmlns:p14="http://schemas.microsoft.com/office/powerpoint/2010/main" val="146976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2" y="365125"/>
            <a:ext cx="9268691" cy="5811838"/>
          </a:xfrm>
        </p:spPr>
      </p:pic>
    </p:spTree>
    <p:extLst>
      <p:ext uri="{BB962C8B-B14F-4D97-AF65-F5344CB8AC3E}">
        <p14:creationId xmlns:p14="http://schemas.microsoft.com/office/powerpoint/2010/main" val="5340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ТЕМА и ЦЕЛЬ: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56" y="1565564"/>
            <a:ext cx="6330588" cy="4476461"/>
          </a:xfrm>
        </p:spPr>
      </p:pic>
    </p:spTree>
    <p:extLst>
      <p:ext uri="{BB962C8B-B14F-4D97-AF65-F5344CB8AC3E}">
        <p14:creationId xmlns:p14="http://schemas.microsoft.com/office/powerpoint/2010/main" val="397707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3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4837" y="1163782"/>
            <a:ext cx="6303818" cy="544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08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813560"/>
          </a:xfrm>
        </p:spPr>
        <p:txBody>
          <a:bodyPr>
            <a:noAutofit/>
          </a:bodyPr>
          <a:lstStyle/>
          <a:p>
            <a:pPr algn="ctr"/>
            <a:r>
              <a:rPr lang="ru-RU" sz="4800" dirty="0"/>
              <a:t>Физкультминутка для пальчиков</a:t>
            </a:r>
            <a:endParaRPr lang="ru-RU" sz="4800" dirty="0"/>
          </a:p>
        </p:txBody>
      </p:sp>
      <p:pic>
        <p:nvPicPr>
          <p:cNvPr id="4" name="Содержимое 3" descr="img0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2590801"/>
            <a:ext cx="4646084" cy="3484563"/>
          </a:xfrm>
        </p:spPr>
      </p:pic>
    </p:spTree>
    <p:extLst>
      <p:ext uri="{BB962C8B-B14F-4D97-AF65-F5344CB8AC3E}">
        <p14:creationId xmlns:p14="http://schemas.microsoft.com/office/powerpoint/2010/main" val="645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11</Words>
  <Application>Microsoft Office PowerPoint</Application>
  <PresentationFormat>Широкоэкранный</PresentationFormat>
  <Paragraphs>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ТЕМА и ЦЕЛЬ:</vt:lpstr>
      <vt:lpstr>Презентация PowerPoint</vt:lpstr>
      <vt:lpstr>Презентация PowerPoint</vt:lpstr>
      <vt:lpstr>Физкультминутка для пальчиков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2</cp:revision>
  <dcterms:created xsi:type="dcterms:W3CDTF">2020-09-30T13:50:44Z</dcterms:created>
  <dcterms:modified xsi:type="dcterms:W3CDTF">2020-09-30T14:02:40Z</dcterms:modified>
</cp:coreProperties>
</file>